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66" r:id="rId2"/>
    <p:sldId id="288" r:id="rId3"/>
    <p:sldId id="291" r:id="rId4"/>
    <p:sldId id="289" r:id="rId5"/>
    <p:sldId id="29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90DF38-74A7-4654-A914-C33F1AA1976B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BF1C4-A51D-4BEE-BCD5-24E0D8A02A8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6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529139-0CCF-48EE-A491-DEB196E0D45D}" type="datetimeFigureOut">
              <a:rPr lang="sv-SE" smtClean="0"/>
              <a:pPr/>
              <a:t>2016-02-17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E8DB96-D12C-4E5D-A4A9-D7F5192A0E9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SCA Network - Årsmöte i Jönköping, 2016-03-13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Verksamhetsplan och budget 2016</a:t>
            </a:r>
          </a:p>
        </p:txBody>
      </p:sp>
    </p:spTree>
    <p:extLst>
      <p:ext uri="{BB962C8B-B14F-4D97-AF65-F5344CB8AC3E}">
        <p14:creationId xmlns:p14="http://schemas.microsoft.com/office/powerpoint/2010/main" val="153080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+mj-lt"/>
              <a:buAutoNum type="arabicPeriod"/>
            </a:pPr>
            <a:r>
              <a:rPr lang="sv-SE" dirty="0" smtClean="0"/>
              <a:t>Verksamhetsplan</a:t>
            </a:r>
          </a:p>
          <a:p>
            <a:pPr marL="525780" indent="-457200">
              <a:buFont typeface="+mj-lt"/>
              <a:buAutoNum type="arabicPeriod"/>
            </a:pPr>
            <a:r>
              <a:rPr lang="sv-SE" dirty="0" smtClean="0"/>
              <a:t>Mål med året</a:t>
            </a:r>
          </a:p>
          <a:p>
            <a:pPr marL="525780" indent="-457200">
              <a:buFont typeface="+mj-lt"/>
              <a:buAutoNum type="arabicPeriod"/>
            </a:pPr>
            <a:r>
              <a:rPr lang="sv-SE" smtClean="0"/>
              <a:t>Budget</a:t>
            </a: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 2016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Skänka pengar</a:t>
            </a:r>
          </a:p>
          <a:p>
            <a:pPr lvl="1"/>
            <a:r>
              <a:rPr lang="sv-SE" dirty="0" smtClean="0"/>
              <a:t>Vi vill detta år skapa kontakt med forskare dit vi kan skänka pengar</a:t>
            </a:r>
          </a:p>
          <a:p>
            <a:r>
              <a:rPr lang="sv-SE" dirty="0" smtClean="0"/>
              <a:t>Fler kontakter</a:t>
            </a:r>
          </a:p>
          <a:p>
            <a:pPr lvl="1"/>
            <a:r>
              <a:rPr lang="sv-SE" dirty="0" smtClean="0"/>
              <a:t>Vi vill under året få kontakt med fler släkter</a:t>
            </a:r>
          </a:p>
          <a:p>
            <a:r>
              <a:rPr lang="sv-SE" dirty="0" smtClean="0"/>
              <a:t>Forskare</a:t>
            </a:r>
          </a:p>
          <a:p>
            <a:pPr lvl="1"/>
            <a:r>
              <a:rPr lang="sv-SE" dirty="0" smtClean="0"/>
              <a:t>Skapa fler internationella kontakter</a:t>
            </a:r>
          </a:p>
          <a:p>
            <a:r>
              <a:rPr lang="sv-SE" dirty="0" smtClean="0"/>
              <a:t>Hjälpmedel</a:t>
            </a:r>
          </a:p>
          <a:p>
            <a:pPr lvl="1"/>
            <a:r>
              <a:rPr lang="sv-SE" dirty="0" smtClean="0"/>
              <a:t>Skapa information om de hjälpmedel som finns och hur de underlättar i vardagen för drabbade och </a:t>
            </a:r>
            <a:r>
              <a:rPr lang="sv-SE" dirty="0" smtClean="0"/>
              <a:t>anhöriga</a:t>
            </a:r>
          </a:p>
        </p:txBody>
      </p:sp>
    </p:spTree>
    <p:extLst>
      <p:ext uri="{BB962C8B-B14F-4D97-AF65-F5344CB8AC3E}">
        <p14:creationId xmlns:p14="http://schemas.microsoft.com/office/powerpoint/2010/main" val="31562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 med året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0" lvl="1" indent="-457200">
              <a:buFont typeface="+mj-lt"/>
              <a:buAutoNum type="arabicPeriod"/>
            </a:pPr>
            <a:r>
              <a:rPr lang="sv-SE" dirty="0" smtClean="0"/>
              <a:t>Fler medlemmar än 2015</a:t>
            </a:r>
            <a:endParaRPr lang="sv-SE" dirty="0"/>
          </a:p>
          <a:p>
            <a:pPr marL="822960" lvl="1" indent="-457200">
              <a:buFont typeface="+mj-lt"/>
              <a:buAutoNum type="arabicPeriod"/>
            </a:pPr>
            <a:r>
              <a:rPr lang="sv-SE" dirty="0"/>
              <a:t>Hitta bra projekt att </a:t>
            </a:r>
            <a:r>
              <a:rPr lang="sv-SE" dirty="0" smtClean="0"/>
              <a:t>skänka 20-50 </a:t>
            </a:r>
            <a:r>
              <a:rPr lang="sv-SE" dirty="0"/>
              <a:t>% av pengarna till</a:t>
            </a:r>
          </a:p>
          <a:p>
            <a:pPr marL="822960" lvl="1" indent="-457200">
              <a:buFont typeface="+mj-lt"/>
              <a:buAutoNum type="arabicPeriod"/>
            </a:pPr>
            <a:r>
              <a:rPr lang="sv-SE" dirty="0" smtClean="0"/>
              <a:t>Ansöka om statligt stöd från riksorganisationer</a:t>
            </a:r>
          </a:p>
          <a:p>
            <a:pPr marL="822960" lvl="1" indent="-457200">
              <a:buFont typeface="+mj-lt"/>
              <a:buAutoNum type="arabicPeriod"/>
            </a:pPr>
            <a:r>
              <a:rPr lang="sv-SE" dirty="0" smtClean="0"/>
              <a:t>Skicka ut broschyrer till sjukhus</a:t>
            </a:r>
          </a:p>
        </p:txBody>
      </p:sp>
    </p:spTree>
    <p:extLst>
      <p:ext uri="{BB962C8B-B14F-4D97-AF65-F5344CB8AC3E}">
        <p14:creationId xmlns:p14="http://schemas.microsoft.com/office/powerpoint/2010/main" val="360221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Budget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Intäkter</a:t>
            </a:r>
          </a:p>
          <a:p>
            <a:pPr lvl="1"/>
            <a:r>
              <a:rPr lang="sv-SE" dirty="0" smtClean="0"/>
              <a:t>Företagssponsorer</a:t>
            </a:r>
          </a:p>
          <a:p>
            <a:pPr lvl="1"/>
            <a:r>
              <a:rPr lang="sv-SE" dirty="0" smtClean="0"/>
              <a:t>Bidrag</a:t>
            </a:r>
          </a:p>
          <a:p>
            <a:pPr lvl="1"/>
            <a:r>
              <a:rPr lang="sv-SE" dirty="0" smtClean="0"/>
              <a:t>Medlemsavgift</a:t>
            </a:r>
          </a:p>
          <a:p>
            <a:r>
              <a:rPr lang="sv-SE" dirty="0" smtClean="0"/>
              <a:t>Kostnader</a:t>
            </a:r>
          </a:p>
          <a:p>
            <a:pPr lvl="1"/>
            <a:r>
              <a:rPr lang="sv-SE" dirty="0" smtClean="0"/>
              <a:t>Vid träffar</a:t>
            </a:r>
          </a:p>
          <a:p>
            <a:pPr lvl="2"/>
            <a:r>
              <a:rPr lang="sv-SE" dirty="0" smtClean="0"/>
              <a:t>Fika</a:t>
            </a:r>
          </a:p>
          <a:p>
            <a:pPr lvl="2"/>
            <a:r>
              <a:rPr lang="sv-SE" dirty="0" smtClean="0"/>
              <a:t>Forskare</a:t>
            </a:r>
          </a:p>
          <a:p>
            <a:pPr lvl="1"/>
            <a:r>
              <a:rPr lang="sv-SE" dirty="0" smtClean="0"/>
              <a:t>Informationsmaterial </a:t>
            </a:r>
            <a:r>
              <a:rPr lang="sv-SE" smtClean="0"/>
              <a:t>till </a:t>
            </a:r>
            <a:r>
              <a:rPr lang="sv-SE" smtClean="0"/>
              <a:t>sjukhus (ca 10-15´)</a:t>
            </a:r>
            <a:endParaRPr lang="sv-SE" dirty="0" smtClean="0"/>
          </a:p>
          <a:p>
            <a:pPr lvl="1"/>
            <a:r>
              <a:rPr lang="sv-SE" dirty="0" smtClean="0"/>
              <a:t>Skänka 20-50% av kapitalet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044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1525</TotalTime>
  <Words>119</Words>
  <Application>Microsoft Office PowerPoint</Application>
  <PresentationFormat>Bildspel på skärmen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Austin</vt:lpstr>
      <vt:lpstr>SCA Network - Årsmöte i Jönköping, 2016-03-13</vt:lpstr>
      <vt:lpstr>Agenda</vt:lpstr>
      <vt:lpstr>Plan 2016</vt:lpstr>
      <vt:lpstr>Mål med året</vt:lpstr>
      <vt:lpstr>Budget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Micke vill ha ass som kan …</dc:title>
  <dc:creator>Fredrick Carlsson</dc:creator>
  <cp:lastModifiedBy>Fidde</cp:lastModifiedBy>
  <cp:revision>65</cp:revision>
  <dcterms:created xsi:type="dcterms:W3CDTF">2013-02-16T10:01:48Z</dcterms:created>
  <dcterms:modified xsi:type="dcterms:W3CDTF">2016-02-17T20:24:45Z</dcterms:modified>
</cp:coreProperties>
</file>